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20"/>
  </p:notesMasterIdLst>
  <p:sldIdLst>
    <p:sldId id="256" r:id="rId2"/>
    <p:sldId id="276" r:id="rId3"/>
    <p:sldId id="295" r:id="rId4"/>
    <p:sldId id="298" r:id="rId5"/>
    <p:sldId id="299" r:id="rId6"/>
    <p:sldId id="303" r:id="rId7"/>
    <p:sldId id="304" r:id="rId8"/>
    <p:sldId id="308" r:id="rId9"/>
    <p:sldId id="305" r:id="rId10"/>
    <p:sldId id="296" r:id="rId11"/>
    <p:sldId id="300" r:id="rId12"/>
    <p:sldId id="310" r:id="rId13"/>
    <p:sldId id="311" r:id="rId14"/>
    <p:sldId id="312" r:id="rId15"/>
    <p:sldId id="301" r:id="rId16"/>
    <p:sldId id="309" r:id="rId17"/>
    <p:sldId id="313" r:id="rId18"/>
    <p:sldId id="294" r:id="rId1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ABDD89-3ADF-4246-BB05-3ECB538AE2FF}">
          <p14:sldIdLst>
            <p14:sldId id="256"/>
            <p14:sldId id="276"/>
            <p14:sldId id="295"/>
            <p14:sldId id="298"/>
            <p14:sldId id="299"/>
            <p14:sldId id="303"/>
            <p14:sldId id="304"/>
            <p14:sldId id="308"/>
            <p14:sldId id="305"/>
            <p14:sldId id="296"/>
            <p14:sldId id="300"/>
            <p14:sldId id="310"/>
            <p14:sldId id="311"/>
            <p14:sldId id="312"/>
            <p14:sldId id="301"/>
            <p14:sldId id="309"/>
            <p14:sldId id="31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/>
    <p:restoredTop sz="59328"/>
  </p:normalViewPr>
  <p:slideViewPr>
    <p:cSldViewPr snapToGrid="0">
      <p:cViewPr>
        <p:scale>
          <a:sx n="78" d="100"/>
          <a:sy n="78" d="100"/>
        </p:scale>
        <p:origin x="187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A1FD2-4744-8444-A772-E0174A70B928}" type="datetimeFigureOut">
              <a:rPr lang="en-DE" smtClean="0"/>
              <a:t>17.10.23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640EF-DE9D-C040-B9F7-1C10FBC60D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203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oday we’re going to present the result of the project which we developed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for me as XtAI lab 2 and for Maryam as lab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363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basic visualization of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DE" dirty="0"/>
              <a:t>e receive complex network and unsorted data structre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eed to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s a result we can have organized data structure and user-friendly bipartate network to show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DE" dirty="0"/>
              <a:t>n 1 side authors and another side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728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3 days ago I added 3 extra endpoints to the base project because Nada needed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 I could imagine these worth bonus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Co-editing networks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Creates a network of authors who edited the same line of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DE" dirty="0"/>
              <a:t>ode-line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120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Creates a network of authors who edited the same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Collaboration between authors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2161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tracks changes to specific lines in given files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393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ere is the arch of the backend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we’re in the university and it was a scientific project and I thought I should think of future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and the future students which gonna develop firther this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</a:t>
            </a:r>
            <a:r>
              <a:rPr lang="en-DE" dirty="0"/>
              <a:t>s you can see I tried to stick to the best practices like CA and SRP to make it easier for future development or maintanance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5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109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we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352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DE" dirty="0"/>
              <a:t>e were working in somewhere between github repos and complex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As you can see we developed here in between an app which receives from git repo a complex netwrok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naysize and make it clean using git2net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nd finally shows it to the end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02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Now I wanna talk in more detail about the backend part of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Project Management: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Oversaw the project timeline, ensuring milestones were achieved.</a:t>
            </a: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Library Mastery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Learned and implemented git2net,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pathpy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NetworkX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data pre-processing, calculations, and analytics.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 Analysis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Offered insights and intuitions into the collaboration network of a Git repository.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System Architecture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Took charge of designing the system's overall structure.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API Setup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Established the API endpoints using Flask.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Backend Development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Focused on clean, maintainable coding practices for backend implementation.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) Application: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Ensured that each class/module had only one job, enhancing maintainability and scalability.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DocuSingle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Responsibility Principle (</a:t>
            </a: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SRPmentation</a:t>
            </a:r>
            <a:endParaRPr lang="en-GB" b="1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Wrote a README file, provided inline code comments, and ensured overall code readability.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System Visualization: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Produced UML diagrams to represent system architecture.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77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hese are the main tools which have been used in backend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5991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Flask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at the end we wanted to user git2net and it’s Python 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o reduce compexity of component integrations I decided to use a Python based framework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654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</a:t>
            </a:r>
            <a:r>
              <a:rPr lang="en-DE" dirty="0"/>
              <a:t>it2net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DE" dirty="0"/>
              <a:t>t’s the core library which we used to analyse the git repo as well as the network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63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NetworkX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In addition to the analyse and visualization the app can show useful measurements like degree of centrality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Which the calculation are being done using </a:t>
            </a:r>
            <a:r>
              <a:rPr lang="en-GB" dirty="0" err="1"/>
              <a:t>NetworkX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2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Before we know more about the app it’s required to know what is Bipartite 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Graphs which edges can be divided to 2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edges connects sets </a:t>
            </a:r>
            <a:r>
              <a:rPr lang="en-GB" dirty="0" err="1"/>
              <a:t>togethe</a:t>
            </a:r>
            <a:r>
              <a:rPr lang="en-DE" dirty="0"/>
              <a:t>r not edges of the same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233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6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6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3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6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4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1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6" r:id="rId6"/>
    <p:sldLayoutId id="2147483821" r:id="rId7"/>
    <p:sldLayoutId id="2147483822" r:id="rId8"/>
    <p:sldLayoutId id="2147483823" r:id="rId9"/>
    <p:sldLayoutId id="2147483825" r:id="rId10"/>
    <p:sldLayoutId id="214748382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Video 21" descr="Graphs And Numbers">
            <a:extLst>
              <a:ext uri="{FF2B5EF4-FFF2-40B4-BE49-F238E27FC236}">
                <a16:creationId xmlns:a16="http://schemas.microsoft.com/office/drawing/2014/main" id="{B2D1E2E8-C12E-0390-9BEA-F560790CD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55473-66FE-2B48-5130-DD6D16C2A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2362200"/>
            <a:ext cx="6172200" cy="2400300"/>
          </a:xfrm>
        </p:spPr>
        <p:txBody>
          <a:bodyPr>
            <a:normAutofit/>
          </a:bodyPr>
          <a:lstStyle/>
          <a:p>
            <a:r>
              <a:rPr lang="en-DE"/>
              <a:t>Graph Analyser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05244-AF8C-0CD1-3639-6B7836FB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489" y="5075226"/>
            <a:ext cx="6134911" cy="906474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rgbClr val="FFFFFF"/>
                </a:solidFill>
                <a:highlight>
                  <a:srgbClr val="000000"/>
                </a:highlight>
              </a:rPr>
              <a:t>Xtai Lab</a:t>
            </a:r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3D1D4B3D-57E1-48DC-8893-7A0F4B7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5EDA0-5BD1-4C5E-8715-49920AB01A7C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Xtai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Lab</a:t>
            </a:r>
          </a:p>
        </p:txBody>
      </p:sp>
      <p:sp>
        <p:nvSpPr>
          <p:cNvPr id="30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33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1C00-F1C4-1FFF-7040-359270871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647701"/>
            <a:ext cx="9534525" cy="941760"/>
          </a:xfrm>
        </p:spPr>
        <p:txBody>
          <a:bodyPr anchor="ctr">
            <a:normAutofit/>
          </a:bodyPr>
          <a:lstStyle/>
          <a:p>
            <a:r>
              <a:rPr lang="en-DE" sz="3200"/>
              <a:t>Bipartite graphs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2527D425-365A-0548-A1D7-41EB9547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2096556"/>
            <a:ext cx="10887257" cy="3728886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6FBCF00-5BD9-4404-ADD1-79126E75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10/17/23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7F641BA-3926-409B-86FB-4880BC45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6521AEE-F472-4ED9-82B3-4E0791BB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GB" dirty="0"/>
              <a:t>Authors and files network</a:t>
            </a:r>
            <a:endParaRPr lang="en-DE" dirty="0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205A9C55-C4B4-BC24-09CA-04A5A194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772" y="647700"/>
            <a:ext cx="7750455" cy="4359631"/>
          </a:xfrm>
          <a:prstGeom prst="rect">
            <a:avLst/>
          </a:prstGeom>
          <a:noFill/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20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DE" dirty="0"/>
              <a:t>Co-editing network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3F533-E68D-8792-C522-CAFB2A02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0" y="304800"/>
            <a:ext cx="3487964" cy="47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DE" dirty="0"/>
              <a:t>Co-author graph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C6E08-9CDD-0B81-96F9-98409064C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7" y="714117"/>
            <a:ext cx="3868352" cy="36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3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GB" dirty="0"/>
              <a:t>L</a:t>
            </a:r>
            <a:r>
              <a:rPr lang="en-DE" dirty="0"/>
              <a:t>ine editing paths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14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A1267-B191-1D66-479F-BC4A6AF2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48" y="430805"/>
            <a:ext cx="4892221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9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lass ceiling with white beams">
            <a:extLst>
              <a:ext uri="{FF2B5EF4-FFF2-40B4-BE49-F238E27FC236}">
                <a16:creationId xmlns:a16="http://schemas.microsoft.com/office/drawing/2014/main" id="{ABB0087E-2113-F82B-EB19-C1FEEA3A9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0" b="1221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37DC6-FB26-E550-F4F2-D4BFFE7BF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GB" dirty="0"/>
              <a:t>backend architecture</a:t>
            </a:r>
            <a:endParaRPr lang="en-D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SRP, Clean Architecture and Open for Extension(Future Work)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diagram of a application&#10;&#10;Description automatically generated">
            <a:extLst>
              <a:ext uri="{FF2B5EF4-FFF2-40B4-BE49-F238E27FC236}">
                <a16:creationId xmlns:a16="http://schemas.microsoft.com/office/drawing/2014/main" id="{F22D2F31-F044-DBA6-099C-AAC6CE1D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15" y="647700"/>
            <a:ext cx="5935236" cy="35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1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6" b="6868"/>
          <a:stretch/>
        </p:blipFill>
        <p:spPr>
          <a:xfrm>
            <a:off x="-1" y="10"/>
            <a:ext cx="12192018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Front-end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6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6" b="6868"/>
          <a:stretch/>
        </p:blipFill>
        <p:spPr>
          <a:xfrm>
            <a:off x="-1" y="10"/>
            <a:ext cx="12192018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299" cy="34351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Network Visualization</a:t>
            </a:r>
            <a:endParaRPr lang="en-DE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00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rk floating bulbs with one lit up brightly">
            <a:extLst>
              <a:ext uri="{FF2B5EF4-FFF2-40B4-BE49-F238E27FC236}">
                <a16:creationId xmlns:a16="http://schemas.microsoft.com/office/drawing/2014/main" id="{F861073A-EF8D-A182-8BCE-DB65941C7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4" b="31056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544CD-EB91-ADFC-729D-AF8A2F159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Thanks for your attention!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62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Writing an appointment on a paper agenda">
            <a:extLst>
              <a:ext uri="{FF2B5EF4-FFF2-40B4-BE49-F238E27FC236}">
                <a16:creationId xmlns:a16="http://schemas.microsoft.com/office/drawing/2014/main" id="{464D8FFC-202B-A2AC-816A-06C8534EE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-4"/>
            <a:ext cx="12191980" cy="685800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48646-20AC-38C9-945F-EBA7E82DC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1928" y="-1302037"/>
            <a:ext cx="6438645" cy="2400300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  <a:endParaRPr lang="en-DE" sz="48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823" y="1565697"/>
            <a:ext cx="5376075" cy="186330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Backend –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Mamad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🙋🏻‍♂️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Frontend – Maryam 🙋🏻‍♀️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Network Visualization – Nada 🙋🏻‍♀️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39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AC397F7-BB4F-894C-DB51-85C392125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89C25-DC75-DC4C-9D05-6B096E33F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898" y="647700"/>
            <a:ext cx="4211402" cy="4114800"/>
          </a:xfrm>
        </p:spPr>
        <p:txBody>
          <a:bodyPr anchor="t">
            <a:normAutofit/>
          </a:bodyPr>
          <a:lstStyle/>
          <a:p>
            <a:pPr algn="r"/>
            <a:r>
              <a:rPr lang="en-DE" dirty="0"/>
              <a:t>What is it even about?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2898" y="5075227"/>
            <a:ext cx="4211402" cy="906473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Graphs from Repos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DEBA7-A3D8-401F-9E79-02A0784FB94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A diagram of a chat bot&#10;&#10;Description automatically generated with medium confidence">
            <a:extLst>
              <a:ext uri="{FF2B5EF4-FFF2-40B4-BE49-F238E27FC236}">
                <a16:creationId xmlns:a16="http://schemas.microsoft.com/office/drawing/2014/main" id="{F4C12F18-37F7-53F6-1B94-96885C8EF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2" y="647700"/>
            <a:ext cx="6036646" cy="52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6" b="68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BACK-end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7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C4B39EBF-C418-1C69-A8B7-8D6BC7E9B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6" r="10505" b="-1"/>
          <a:stretch/>
        </p:blipFill>
        <p:spPr>
          <a:xfrm>
            <a:off x="20" y="10"/>
            <a:ext cx="81152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8A50EA-1640-AA5D-EBC3-4464C864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/>
          <a:p>
            <a:r>
              <a:rPr lang="en-DE" dirty="0"/>
              <a:t>backend</a:t>
            </a:r>
            <a:br>
              <a:rPr lang="en-DE" dirty="0"/>
            </a:br>
            <a:r>
              <a:rPr lang="en-DE" dirty="0"/>
              <a:t>Core tools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2" y="914400"/>
            <a:ext cx="2689367" cy="52959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Git2net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Pathpy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417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lask? How To Create The Flask App? - CODERSERA">
            <a:extLst>
              <a:ext uri="{FF2B5EF4-FFF2-40B4-BE49-F238E27FC236}">
                <a16:creationId xmlns:a16="http://schemas.microsoft.com/office/drawing/2014/main" id="{E7ED4CBE-7C63-095C-B74D-3BCC9149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r="3985" b="4"/>
          <a:stretch/>
        </p:blipFill>
        <p:spPr bwMode="auto">
          <a:xfrm>
            <a:off x="2001078" y="647700"/>
            <a:ext cx="7168920" cy="48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10/17/23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9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1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5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0609-D060-8B3B-8ADB-359B758BF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70" y="381838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git2net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EC06-D0EC-4A06-06F8-518B9637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79" y="381838"/>
            <a:ext cx="2280112" cy="5922371"/>
          </a:xfrm>
          <a:prstGeom prst="rect">
            <a:avLst/>
          </a:prstGeom>
          <a:noFill/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10/17/23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9B093E-38B7-7EBD-68BF-C3B368A6A273}"/>
              </a:ext>
            </a:extLst>
          </p:cNvPr>
          <p:cNvGrpSpPr/>
          <p:nvPr/>
        </p:nvGrpSpPr>
        <p:grpSpPr>
          <a:xfrm>
            <a:off x="4242654" y="1768595"/>
            <a:ext cx="7772400" cy="2689164"/>
            <a:chOff x="4242654" y="1768595"/>
            <a:chExt cx="7772400" cy="26891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96388B-C3ED-B150-BCD8-A70F4E90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2740" y="1768595"/>
              <a:ext cx="6813492" cy="2824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0D80CA6-45C3-FB49-7601-2D0C73321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2654" y="2385483"/>
              <a:ext cx="7315200" cy="317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2E3902-FA90-4445-94CB-7009B7FD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2654" y="3037446"/>
              <a:ext cx="7683500" cy="330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2F714B-7CE1-7C19-6FA2-6A040ABD8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2654" y="3702109"/>
              <a:ext cx="7772400" cy="755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76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Pathpy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6FAC9-6C0E-528E-F1A0-27410021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04" y="342899"/>
            <a:ext cx="2314574" cy="6172201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9D646-B9C9-FD4B-E445-8D087A4A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81" y="3063874"/>
            <a:ext cx="391900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Networkx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05EED-DEA5-E507-3D78-41215FB34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554" y="800100"/>
            <a:ext cx="3127815" cy="525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50D33-9A95-EDFB-CB76-F7BF041AF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141" y="3053443"/>
            <a:ext cx="4756510" cy="15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11719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683</Words>
  <Application>Microsoft Macintosh PowerPoint</Application>
  <PresentationFormat>Widescreen</PresentationFormat>
  <Paragraphs>152</Paragraphs>
  <Slides>18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Grandview</vt:lpstr>
      <vt:lpstr>Grandview Display</vt:lpstr>
      <vt:lpstr>Söhne</vt:lpstr>
      <vt:lpstr>CitationVTI</vt:lpstr>
      <vt:lpstr>Graph Analyser</vt:lpstr>
      <vt:lpstr>Agenda</vt:lpstr>
      <vt:lpstr>What is it even about?</vt:lpstr>
      <vt:lpstr>BACK-end</vt:lpstr>
      <vt:lpstr>backend Core tools</vt:lpstr>
      <vt:lpstr>PowerPoint Presentation</vt:lpstr>
      <vt:lpstr>git2net</vt:lpstr>
      <vt:lpstr>Pathpy</vt:lpstr>
      <vt:lpstr>Networkx</vt:lpstr>
      <vt:lpstr>Bipartite graphs</vt:lpstr>
      <vt:lpstr>Authors and files network</vt:lpstr>
      <vt:lpstr>Co-editing network</vt:lpstr>
      <vt:lpstr>Co-author graph</vt:lpstr>
      <vt:lpstr>Line editing paths</vt:lpstr>
      <vt:lpstr>backend architecture</vt:lpstr>
      <vt:lpstr>Front-end</vt:lpstr>
      <vt:lpstr>Network Visualization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Body Repositinioning detector</dc:title>
  <dc:creator>Seyedmohammad Farrahi</dc:creator>
  <cp:lastModifiedBy>Seyedmohammad Farrahi</cp:lastModifiedBy>
  <cp:revision>100</cp:revision>
  <dcterms:created xsi:type="dcterms:W3CDTF">2023-09-08T15:53:22Z</dcterms:created>
  <dcterms:modified xsi:type="dcterms:W3CDTF">2023-10-17T17:23:37Z</dcterms:modified>
</cp:coreProperties>
</file>